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7" r:id="rId3"/>
    <p:sldId id="266" r:id="rId4"/>
    <p:sldId id="268" r:id="rId5"/>
    <p:sldId id="270" r:id="rId6"/>
    <p:sldId id="269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63"/>
    <p:restoredTop sz="96405"/>
  </p:normalViewPr>
  <p:slideViewPr>
    <p:cSldViewPr snapToGrid="0" snapToObjects="1">
      <p:cViewPr varScale="1">
        <p:scale>
          <a:sx n="182" d="100"/>
          <a:sy n="182" d="100"/>
        </p:scale>
        <p:origin x="168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F7F0C-A311-E14A-852C-2AFB9F5830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E8F585-D574-D343-A23B-EEF24B980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642A0D-379C-324D-93D0-7F2A3D4D1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74ACC-CB20-2F4D-A084-B179757FE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34971-583A-DF4A-81EE-0A879F7E7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171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957D4-2E9A-804D-96B6-67AD8394C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0F9FB3-6A45-9842-A79F-5ECCF36DA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5AF5A9-2F64-3440-AD92-0E1BE70AB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719F61-F30E-EF40-97B8-4BCBF7910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5F9C78-ABA9-484D-8322-A5A200912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6906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27D5A-6018-4945-B485-1C2E8976CD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04B93-5C9F-3C42-8AA2-BC98FED3F4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04DB5-8D2E-0C4E-A636-6414EB387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54475-E91A-0747-A507-CF7428D25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8659A-D5D5-7746-9062-7C375F72E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42139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C047-7851-C94C-82B6-AD950A9D8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DA0D8-C0CB-9943-AF71-9B780E26B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E4F9E-2596-404F-A460-0890EAEF8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B0812-10A0-1442-B9C6-00C9202C1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42F11-85A4-584C-9923-066811A8C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1758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21B92-98A9-5F4A-A787-490117BC8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BD8B6-608F-9A49-872D-0C4849E1F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7BF09-0C1D-0143-8762-865F0EB59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D2EBB-6FA8-5641-9E8A-BF1667EF0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E4474-ADFE-0844-8B8D-E54AB007C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7690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156FA-C58A-EC4D-9C67-2A18236E5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5064A-62B1-B44F-B931-6DE2CEAAAD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01062-523D-DB49-9F81-86D4326084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05C0EE-35E5-E243-9DFE-C60A57609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423AFD-28C7-9042-A57C-133F9D0C2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B7F03-534A-3240-AB79-127FCDEF2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0331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651BC-0B17-B24F-B7CB-F0193CFCE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A9204-EEE7-4143-98F8-CD4686974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89FEEE-1FCA-A643-9961-47BD77DDE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28B9D2-37D2-5C4D-95EA-B7C2ED4509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A1C9C1-13EF-FE48-BA7B-E308EB8FCC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C7EBA5-247B-334E-B456-1761C300B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226F4-21AF-1E45-9B24-3511671E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CBF4B1-3390-0D4B-9A63-579A5C318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8978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61A84-EC8E-2944-9102-2CBE26E99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247886-D61B-1B4C-8D05-2DC47241A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2B50E3-D504-0A48-90EB-4F0C2DACC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17CE14-D765-BF4B-B4C8-1784D204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121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3A84C8-B74B-0446-81BC-EC02156C4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018455-C620-7C43-ADF6-DFAFFA0B6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33EC80-7034-BF46-8E2A-D5259D38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92432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80498-7B9C-5748-ABD7-92B221938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28F16-70B6-DF40-8A96-1A73187DBB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E20165-1072-A84C-91E8-9942E10B96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977A0-8866-0D45-BA08-B8426C482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4F4F41-65CA-774C-B3CC-0A99EFE5F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B2F03F-6A30-6D47-A9E9-BB5BB4B35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4478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DE884-AEB4-CF4A-9859-41CD3C021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94DEBE-0C37-2F4D-AC71-AE741D58C3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3EF9E-AB89-A14D-8A66-DA664D5AA4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39005-641E-BB44-8843-3D158947D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E21385-5246-3D45-B09C-A523D0DEB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F9CB1-C6A2-4245-A40F-1CF23C4B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036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7CDFC1-45D2-D049-BD7A-50D6C8C8C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99B3D-F51D-704C-8596-8FFAC1C14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ED2A2-7DD8-8846-BA20-E4F0AF2D01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BDB0ED-43D0-F54B-B7F1-46CC95D2F023}" type="datetimeFigureOut">
              <a:rPr lang="es-ES" smtClean="0"/>
              <a:t>21/1/26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82381-4BA8-AA44-B712-75348C80E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93FB1-F447-124F-B0BC-A1E66AC183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9EFED-B59C-4A4D-A9E6-043A16DFC190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81824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7475"/>
            <a:ext cx="12191999" cy="92052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0AE9369A-80C6-844D-B6D8-86EAD8AE21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s-ES" dirty="0"/>
              <a:t>El Instituto de Astrofísica de Andalucía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76939CC-5979-DD45-8DB3-76197AFAB8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s-ES" dirty="0"/>
              <a:t>Proyecto PIIISA. </a:t>
            </a:r>
          </a:p>
          <a:p>
            <a:r>
              <a:rPr lang="es-ES" dirty="0"/>
              <a:t>17 de enero de 2024</a:t>
            </a:r>
          </a:p>
        </p:txBody>
      </p:sp>
    </p:spTree>
    <p:extLst>
      <p:ext uri="{BB962C8B-B14F-4D97-AF65-F5344CB8AC3E}">
        <p14:creationId xmlns:p14="http://schemas.microsoft.com/office/powerpoint/2010/main" val="19763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7475"/>
            <a:ext cx="12191999" cy="920525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0AE9369A-80C6-844D-B6D8-86EAD8AE2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Instituto de Astrofísica de Andalucía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76939CC-5979-DD45-8DB3-76197AFAB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Fundado en 1975 (50 aniversario en 2025!)</a:t>
            </a:r>
          </a:p>
          <a:p>
            <a:r>
              <a:rPr lang="es-ES" dirty="0"/>
              <a:t>Parte del Consejo Superior de Investigaciones Científicas (CSIC)</a:t>
            </a:r>
          </a:p>
          <a:p>
            <a:r>
              <a:rPr lang="es-ES" dirty="0"/>
              <a:t>Unos 200 miembros</a:t>
            </a:r>
          </a:p>
          <a:p>
            <a:r>
              <a:rPr lang="es-ES" dirty="0"/>
              <a:t>Único instituto de Andalucía reconocido como centro de Excelencia “Severo Ochoa”</a:t>
            </a:r>
          </a:p>
        </p:txBody>
      </p:sp>
    </p:spTree>
    <p:extLst>
      <p:ext uri="{BB962C8B-B14F-4D97-AF65-F5344CB8AC3E}">
        <p14:creationId xmlns:p14="http://schemas.microsoft.com/office/powerpoint/2010/main" val="591937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7475"/>
            <a:ext cx="12191999" cy="9205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D6EFEE-0A72-CF40-804A-29A8EA156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607" y="200025"/>
            <a:ext cx="8884783" cy="592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720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7475"/>
            <a:ext cx="12191999" cy="920525"/>
          </a:xfrm>
          <a:prstGeom prst="rect">
            <a:avLst/>
          </a:prstGeom>
        </p:spPr>
      </p:pic>
      <p:pic>
        <p:nvPicPr>
          <p:cNvPr id="4" name="Picture 3" descr="A close-up of a graph&#10;&#10;AI-generated content may be incorrect.">
            <a:extLst>
              <a:ext uri="{FF2B5EF4-FFF2-40B4-BE49-F238E27FC236}">
                <a16:creationId xmlns:a16="http://schemas.microsoft.com/office/drawing/2014/main" id="{DC3135A3-59D2-DB85-DEB8-2DDF702B9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662" y="89402"/>
            <a:ext cx="8906674" cy="591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094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38DBAA-32F3-88FB-8F67-E9393AA2A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F0F356E2-B85F-7F1D-3C17-7C9473DE5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7475"/>
            <a:ext cx="12191999" cy="9205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29D844-DA89-960F-C96A-EB368E39B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150" y="281354"/>
            <a:ext cx="8791700" cy="579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523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7475"/>
            <a:ext cx="12191999" cy="92052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675F489-D763-D843-A63C-3D254DA972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https://</a:t>
            </a:r>
            <a:r>
              <a:rPr lang="es-ES" dirty="0" err="1"/>
              <a:t>www.iaa.csic.es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81144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64</Words>
  <Application>Microsoft Macintosh PowerPoint</Application>
  <PresentationFormat>Widescreen</PresentationFormat>
  <Paragraphs>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El Instituto de Astrofísica de Andalucía</vt:lpstr>
      <vt:lpstr>El Instituto de Astrofísica de Andalucía</vt:lpstr>
      <vt:lpstr>PowerPoint Presentation</vt:lpstr>
      <vt:lpstr>PowerPoint Presentation</vt:lpstr>
      <vt:lpstr>PowerPoint Presentation</vt:lpstr>
      <vt:lpstr>https://www.iaa.csic.es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 Instituto de Astrofísica de Andalucía</dc:title>
  <dc:creator>Alejandro Luque</dc:creator>
  <cp:lastModifiedBy>Alejandro Luque Estepa</cp:lastModifiedBy>
  <cp:revision>8</cp:revision>
  <dcterms:created xsi:type="dcterms:W3CDTF">2022-01-17T18:40:16Z</dcterms:created>
  <dcterms:modified xsi:type="dcterms:W3CDTF">2026-01-21T09:20:53Z</dcterms:modified>
</cp:coreProperties>
</file>

<file path=docProps/thumbnail.jpeg>
</file>